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4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F37AF4D-70A2-4E6C-AA8E-5B2D8929982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589960-43B3-4BCE-9739-1C7A5CBB0D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981200"/>
            <a:ext cx="6781800" cy="20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9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err="1" smtClean="0">
                <a:latin typeface="Chinese Takeaway" pitchFamily="2" charset="0"/>
              </a:rPr>
              <a:t>Contoh</a:t>
            </a:r>
            <a:r>
              <a:rPr lang="en-US" dirty="0" smtClean="0">
                <a:latin typeface="Chinese Takeaway" pitchFamily="2" charset="0"/>
              </a:rPr>
              <a:t> </a:t>
            </a:r>
            <a:endParaRPr lang="en-US" dirty="0">
              <a:latin typeface="Chinese Takeaway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8+2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e>
                    </m:rad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36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9+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56</m:t>
                            </m:r>
                          </m:e>
                        </m:rad>
                      </m:e>
                    </m:rad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36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36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36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4−2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36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65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36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600" i="1">
                        <a:latin typeface="Cambria Math"/>
                      </a:rPr>
                      <m:t>=…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1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/>
          <a:p>
            <a:r>
              <a:rPr lang="en-US" sz="6600" dirty="0" smtClean="0">
                <a:latin typeface="Ninja Naruto" pitchFamily="2" charset="0"/>
              </a:rPr>
              <a:t>PANGKAT PECAHAN</a:t>
            </a:r>
            <a:endParaRPr lang="en-US" sz="6600" dirty="0">
              <a:latin typeface="Ninja Naru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nja Naruto" pitchFamily="2" charset="0"/>
              </a:rPr>
              <a:t>Definisi</a:t>
            </a:r>
            <a:r>
              <a:rPr lang="en-US" dirty="0" smtClean="0">
                <a:latin typeface="Ninja Naruto" pitchFamily="2" charset="0"/>
              </a:rPr>
              <a:t> </a:t>
            </a:r>
            <a:endParaRPr lang="en-US" dirty="0">
              <a:latin typeface="Ninja Narut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Bilangan </a:t>
                </a:r>
                <a:r>
                  <a:rPr lang="en-US" dirty="0" err="1" smtClean="0"/>
                  <a:t>berpangkat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pecahan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sebagai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x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real, x ≠ 0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b</a:t>
                </a:r>
                <a:r>
                  <a:rPr lang="en-US" dirty="0"/>
                  <a:t> </a:t>
                </a:r>
                <a:r>
                  <a:rPr lang="en-US" dirty="0" smtClean="0"/>
                  <a:t>≠ 0.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5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a. </a:t>
                </a:r>
                <a:r>
                  <a:rPr lang="en-US" dirty="0" err="1" smtClean="0">
                    <a:latin typeface="Ninja Naruto" pitchFamily="2" charset="0"/>
                  </a:rPr>
                  <a:t>Pangkat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:r>
                  <a:rPr lang="en-US" dirty="0" err="1" smtClean="0">
                    <a:latin typeface="Ninja Naruto" pitchFamily="2" charset="0"/>
                  </a:rPr>
                  <a:t>Pecahan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/>
              <a:lstStyle/>
              <a:p>
                <a:pPr marL="0" indent="0" algn="just">
                  <a:buNone/>
                </a:pPr>
                <a:r>
                  <a:rPr lang="en-US" dirty="0" smtClean="0"/>
                  <a:t>Untuk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bilangan real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bulat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positif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berlaku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/>
                  <a:t> </a:t>
                </a:r>
                <a:r>
                  <a:rPr lang="en-US" dirty="0" err="1" smtClean="0"/>
                  <a:t>syarat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terdefinisi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r>
                  <a:rPr lang="en-US" b="0" dirty="0" smtClean="0"/>
                  <a:t>			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(−8)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=…</m:t>
                    </m:r>
                  </m:oMath>
                </a14:m>
                <a:endParaRPr lang="en-US" b="0" dirty="0" smtClean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r>
                  <a:rPr lang="en-US" b="0" dirty="0" smtClean="0"/>
                  <a:t>			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(−1)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7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b.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:r>
                  <a:rPr lang="en-US" dirty="0" err="1" smtClean="0">
                    <a:latin typeface="Ninja Naruto" pitchFamily="2" charset="0"/>
                  </a:rPr>
                  <a:t>Pangkat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:r>
                  <a:rPr lang="en-US" dirty="0" err="1">
                    <a:latin typeface="Ninja Naruto" pitchFamily="2" charset="0"/>
                  </a:rPr>
                  <a:t>P</a:t>
                </a:r>
                <a:r>
                  <a:rPr lang="en-US" dirty="0" err="1" smtClean="0">
                    <a:latin typeface="Ninja Naruto" pitchFamily="2" charset="0"/>
                  </a:rPr>
                  <a:t>ecahan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latin typeface="Ninja Naruto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Jika m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asli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relatif</a:t>
                </a:r>
                <a:r>
                  <a:rPr lang="en-US" dirty="0" smtClean="0"/>
                  <a:t> prima (m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memiliki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faktor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persekutuan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selain</a:t>
                </a:r>
                <a:r>
                  <a:rPr lang="en-US" dirty="0" smtClean="0"/>
                  <a:t> 1)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R,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real,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𝑎𝑡𝑎𝑢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𝑎𝑡𝑎𝑢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62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 txBox="1">
                <a:spLocks/>
              </p:cNvSpPr>
              <p:nvPr/>
            </p:nvSpPr>
            <p:spPr bwMode="auto">
              <a:xfrm>
                <a:off x="609600" y="427038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dirty="0" smtClean="0"/>
                  <a:t>c</a:t>
                </a:r>
                <a:r>
                  <a:rPr lang="en-US" dirty="0" smtClean="0"/>
                  <a:t>. </a:t>
                </a:r>
                <a:r>
                  <a:rPr lang="en-US" dirty="0" err="1" smtClean="0">
                    <a:latin typeface="Ninja Naruto" pitchFamily="2" charset="0"/>
                  </a:rPr>
                  <a:t>Pangkat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:r>
                  <a:rPr lang="en-US" dirty="0" err="1">
                    <a:latin typeface="Ninja Naruto" pitchFamily="2" charset="0"/>
                  </a:rPr>
                  <a:t>P</a:t>
                </a:r>
                <a:r>
                  <a:rPr lang="en-US" dirty="0" err="1" smtClean="0">
                    <a:latin typeface="Ninja Naruto" pitchFamily="2" charset="0"/>
                  </a:rPr>
                  <a:t>ecahan</a:t>
                </a:r>
                <a:r>
                  <a:rPr lang="en-US" dirty="0" smtClean="0">
                    <a:latin typeface="Ninja Narut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latin typeface="Ninja Naruto" pitchFamily="2" charset="0"/>
                </a:endParaRPr>
              </a:p>
            </p:txBody>
          </p:sp>
        </mc:Choice>
        <mc:Fallback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27038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175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609600" y="1752600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buFontTx/>
                  <a:buNone/>
                </a:pPr>
                <a:r>
                  <a:rPr lang="en-US" dirty="0" smtClean="0"/>
                  <a:t>Jika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bulat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positif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relatif</a:t>
                </a:r>
                <a:r>
                  <a:rPr lang="en-US" dirty="0" smtClean="0"/>
                  <a:t> prima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a≠0,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> real,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:</a:t>
                </a:r>
              </a:p>
              <a:p>
                <a:pPr marL="0" indent="0" algn="just">
                  <a:buNone/>
                </a:pPr>
                <a:endParaRPr lang="en-US" i="1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g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526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852" t="-1887" r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58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nja Naruto" pitchFamily="2" charset="0"/>
              </a:rPr>
              <a:t>Contoh</a:t>
            </a:r>
            <a:r>
              <a:rPr lang="en-US" dirty="0" smtClean="0">
                <a:latin typeface="Ninja Naruto" pitchFamily="2" charset="0"/>
              </a:rPr>
              <a:t> :</a:t>
            </a:r>
            <a:endParaRPr lang="en-US" dirty="0">
              <a:latin typeface="Ninja Narut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−27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625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=…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90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Penyusun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:</a:t>
            </a:r>
            <a:br>
              <a:rPr lang="en-US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Ninja Naruto" pitchFamily="2" charset="0"/>
                <a:ea typeface="NSimSun" pitchFamily="49" charset="-122"/>
              </a:rPr>
              <a:t/>
            </a:r>
            <a:br>
              <a:rPr lang="en-US" dirty="0" smtClean="0">
                <a:latin typeface="Ninja Naruto" pitchFamily="2" charset="0"/>
                <a:ea typeface="NSimSun" pitchFamily="49" charset="-122"/>
              </a:rPr>
            </a:br>
            <a:r>
              <a:rPr lang="en-US" sz="5400" dirty="0" err="1" smtClean="0">
                <a:latin typeface="Ninja Naruto" pitchFamily="2" charset="0"/>
                <a:ea typeface="NSimSun" pitchFamily="49" charset="-122"/>
              </a:rPr>
              <a:t>Tonny</a:t>
            </a:r>
            <a:r>
              <a:rPr lang="en-US" sz="5400" dirty="0" smtClean="0">
                <a:latin typeface="Ninja Naruto" pitchFamily="2" charset="0"/>
                <a:ea typeface="NSimSun" pitchFamily="49" charset="-122"/>
              </a:rPr>
              <a:t> </a:t>
            </a:r>
            <a:r>
              <a:rPr lang="en-US" sz="5400" dirty="0" err="1" smtClean="0">
                <a:latin typeface="Ninja Naruto" pitchFamily="2" charset="0"/>
                <a:ea typeface="NSimSun" pitchFamily="49" charset="-122"/>
              </a:rPr>
              <a:t>Fujasmedi</a:t>
            </a:r>
            <a:endParaRPr lang="en-US" dirty="0">
              <a:latin typeface="Ninja Naruto" pitchFamily="2" charset="0"/>
              <a:ea typeface="NSimSun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5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hinese Takeaway" pitchFamily="2" charset="0"/>
              </a:rPr>
              <a:t>Merasionalkan</a:t>
            </a:r>
            <a:r>
              <a:rPr lang="en-US" dirty="0" smtClean="0">
                <a:latin typeface="Chinese Takeaway" pitchFamily="2" charset="0"/>
              </a:rPr>
              <a:t> </a:t>
            </a:r>
            <a:r>
              <a:rPr lang="en-US" dirty="0" err="1">
                <a:latin typeface="Chinese Takeaway" pitchFamily="2" charset="0"/>
              </a:rPr>
              <a:t>P</a:t>
            </a:r>
            <a:r>
              <a:rPr lang="en-US" dirty="0" err="1" smtClean="0">
                <a:latin typeface="Chinese Takeaway" pitchFamily="2" charset="0"/>
              </a:rPr>
              <a:t>enyebut</a:t>
            </a:r>
            <a:endParaRPr lang="en-US" dirty="0">
              <a:latin typeface="Chinese Takeaway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Perhatikan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bilangan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bilangan-bilang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tersebut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mempunyai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penye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-but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bukan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bilangan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rasional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Penyebut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dari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bilangan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tersebut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dapat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diubah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menjadi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bilangan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rasional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Caranya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dengan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merasionalkan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penyebut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 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8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/>
              <a:lstStyle/>
              <a:p>
                <a:r>
                  <a:rPr lang="en-US" dirty="0" smtClean="0">
                    <a:latin typeface="Chinese Takeaway" pitchFamily="2" charset="0"/>
                  </a:rPr>
                  <a:t>1. </a:t>
                </a:r>
                <a:r>
                  <a:rPr lang="en-US" dirty="0" err="1" smtClean="0">
                    <a:latin typeface="Chinese Takeaway" pitchFamily="2" charset="0"/>
                  </a:rPr>
                  <a:t>Pecahan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:r>
                  <a:rPr lang="en-US" dirty="0" err="1" smtClean="0">
                    <a:latin typeface="Chinese Takeaway" pitchFamily="2" charset="0"/>
                  </a:rPr>
                  <a:t>Berbentuk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Chinese Takeaway" pitchFamily="2" charset="0"/>
                  </a:rPr>
                  <a:t> </a:t>
                </a:r>
                <a:endParaRPr lang="en-US" dirty="0">
                  <a:latin typeface="Chinese Takeaway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sz="2800" dirty="0" smtClean="0"/>
                  <a:t>Pecahan </a:t>
                </a:r>
                <a:r>
                  <a:rPr lang="en-US" sz="2800" dirty="0" err="1" smtClean="0"/>
                  <a:t>berbentuk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dapat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dirasionalkan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dengan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cara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mengailkan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pembilang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penyebutnya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dengan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sehingga</a:t>
                </a:r>
                <a:r>
                  <a:rPr lang="en-US" sz="2800" dirty="0" smtClean="0"/>
                  <a:t> :</a:t>
                </a:r>
              </a:p>
              <a:p>
                <a:pPr marL="0" indent="0" algn="just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sz="36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sz="2800" dirty="0" smtClean="0"/>
              </a:p>
              <a:p>
                <a:pPr marL="0" indent="0" algn="just"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 smtClean="0"/>
                  <a:t>contoh</a:t>
                </a:r>
                <a:r>
                  <a:rPr lang="en-US" sz="2800" dirty="0" smtClean="0"/>
                  <a:t> :</a:t>
                </a:r>
              </a:p>
              <a:p>
                <a:pPr marL="0" indent="0" algn="just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404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6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/>
              <a:lstStyle/>
              <a:p>
                <a:r>
                  <a:rPr lang="en-US" dirty="0" smtClean="0">
                    <a:latin typeface="Chinese Takeaway" pitchFamily="2" charset="0"/>
                  </a:rPr>
                  <a:t>2. </a:t>
                </a:r>
                <a:r>
                  <a:rPr lang="en-US" dirty="0" err="1" smtClean="0">
                    <a:latin typeface="Chinese Takeaway" pitchFamily="2" charset="0"/>
                  </a:rPr>
                  <a:t>Pecahan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:r>
                  <a:rPr lang="en-US" dirty="0" err="1" smtClean="0">
                    <a:latin typeface="Chinese Takeaway" pitchFamily="2" charset="0"/>
                  </a:rPr>
                  <a:t>Berbentuk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Chinese Takeaway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Untuk </a:t>
                </a:r>
                <a:r>
                  <a:rPr lang="en-US" dirty="0" err="1" smtClean="0"/>
                  <a:t>pecahan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pembilang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penyebutnya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dikalikan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: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Contoh</a:t>
                </a:r>
                <a:r>
                  <a:rPr lang="en-US" dirty="0" smtClean="0"/>
                  <a:t> :</a:t>
                </a:r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67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3. </a:t>
                </a:r>
                <a:r>
                  <a:rPr lang="en-US" dirty="0" err="1" smtClean="0">
                    <a:latin typeface="Chinese Takeaway" pitchFamily="2" charset="0"/>
                  </a:rPr>
                  <a:t>Pecahan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:r>
                  <a:rPr lang="en-US" dirty="0" err="1" smtClean="0">
                    <a:latin typeface="Chinese Takeaway" pitchFamily="2" charset="0"/>
                  </a:rPr>
                  <a:t>Berbentuk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Chinese Takeaway" pitchFamily="2" charset="0"/>
                  </a:rPr>
                  <a:t> </a:t>
                </a:r>
                <a:endParaRPr lang="en-US" dirty="0">
                  <a:latin typeface="Chinese Takeaway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Untuk </a:t>
                </a:r>
                <a:r>
                  <a:rPr lang="en-US" dirty="0" err="1" smtClean="0"/>
                  <a:t>pecahan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pembilang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penyebutnya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dikalikan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: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Contoh</a:t>
                </a:r>
                <a:r>
                  <a:rPr lang="en-US" dirty="0" smtClean="0"/>
                  <a:t> :</a:t>
                </a:r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67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7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/>
              <a:lstStyle/>
              <a:p>
                <a:r>
                  <a:rPr lang="en-US" dirty="0" smtClean="0">
                    <a:latin typeface="Chinese Takeaway" pitchFamily="2" charset="0"/>
                  </a:rPr>
                  <a:t>4. </a:t>
                </a:r>
                <a:r>
                  <a:rPr lang="en-US" dirty="0" err="1" smtClean="0">
                    <a:latin typeface="Chinese Takeaway" pitchFamily="2" charset="0"/>
                  </a:rPr>
                  <a:t>Pecahan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:r>
                  <a:rPr lang="en-US" dirty="0" err="1" smtClean="0">
                    <a:latin typeface="Chinese Takeaway" pitchFamily="2" charset="0"/>
                  </a:rPr>
                  <a:t>Bentuk</a:t>
                </a:r>
                <a:r>
                  <a:rPr lang="en-US" dirty="0" smtClean="0">
                    <a:latin typeface="Chinese Takeaway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Chinese Takeaway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Untuk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pecahan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pembilang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dan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penyebutnya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dikalikan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dengan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sehingga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: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Contoh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: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65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=…</m:t>
                    </m:r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67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7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/>
              <a:lstStyle/>
              <a:p>
                <a:r>
                  <a:rPr lang="en-US" dirty="0">
                    <a:latin typeface="Chinese Takeaway" pitchFamily="2" charset="0"/>
                  </a:rPr>
                  <a:t>5</a:t>
                </a:r>
                <a:r>
                  <a:rPr lang="en-US" dirty="0" smtClean="0">
                    <a:latin typeface="Chinese Takeaway" pitchFamily="2" charset="0"/>
                  </a:rPr>
                  <a:t>. </a:t>
                </a:r>
                <a:r>
                  <a:rPr lang="en-US" dirty="0" err="1">
                    <a:latin typeface="Chinese Takeaway" pitchFamily="2" charset="0"/>
                  </a:rPr>
                  <a:t>Pecahan</a:t>
                </a:r>
                <a:r>
                  <a:rPr lang="en-US" dirty="0">
                    <a:latin typeface="Chinese Takeaway" pitchFamily="2" charset="0"/>
                  </a:rPr>
                  <a:t> </a:t>
                </a:r>
                <a:r>
                  <a:rPr lang="en-US" dirty="0" err="1">
                    <a:latin typeface="Chinese Takeaway" pitchFamily="2" charset="0"/>
                  </a:rPr>
                  <a:t>Bentuk</a:t>
                </a:r>
                <a:r>
                  <a:rPr lang="en-US" dirty="0">
                    <a:latin typeface="Chinese Takeaway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Chinese Takeaway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Untuk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pecahan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pembilang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dan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penyebutnya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dikalikan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dengan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sehingga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: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Contoh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: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=…</m:t>
                    </m:r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67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4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686800" cy="1143000"/>
              </a:xfrm>
            </p:spPr>
            <p:txBody>
              <a:bodyPr/>
              <a:lstStyle/>
              <a:p>
                <a:r>
                  <a:rPr lang="en-US" sz="3200" dirty="0" smtClean="0"/>
                  <a:t>Menyederhanakan </a:t>
                </a:r>
                <a:r>
                  <a:rPr lang="en-US" sz="3200" dirty="0" err="1" smtClean="0"/>
                  <a:t>Bentuk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𝑎𝑏</m:t>
                            </m:r>
                          </m:e>
                        </m:rad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686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𝑎𝑏</m:t>
                            </m:r>
                          </m:e>
                        </m:rad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𝑎𝑏</m:t>
                            </m:r>
                          </m:e>
                        </m:rad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𝑑𝑒𝑛𝑔𝑎𝑛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contoh</a:t>
                </a:r>
                <a:r>
                  <a:rPr lang="en-US" dirty="0" smtClean="0"/>
                  <a:t> 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×4</m:t>
                            </m:r>
                          </m:e>
                        </m:rad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×3</m:t>
                            </m:r>
                          </m:e>
                        </m:rad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b="-14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68</TotalTime>
  <Words>624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Theme12</vt:lpstr>
      <vt:lpstr>PowerPoint Presentation</vt:lpstr>
      <vt:lpstr>Penyusun :  Tonny Fujasmedi</vt:lpstr>
      <vt:lpstr>Merasionalkan Penyebut</vt:lpstr>
      <vt:lpstr>1. Pecahan Berbentuk a/√b </vt:lpstr>
      <vt:lpstr>2. Pecahan Berbentuk c/(a+√b)</vt:lpstr>
      <vt:lpstr>3. Pecahan Berbentuk c/(a-√b) </vt:lpstr>
      <vt:lpstr>4. Pecahan Bentuk c/(√a+√b)</vt:lpstr>
      <vt:lpstr>5. Pecahan Bentuk c/(√a-√b)</vt:lpstr>
      <vt:lpstr>Menyederhanakan Bentuk √((a+b)±2√ab) </vt:lpstr>
      <vt:lpstr>Contoh </vt:lpstr>
      <vt:lpstr>PANGKAT PECAHAN</vt:lpstr>
      <vt:lpstr>Definisi </vt:lpstr>
      <vt:lpstr>a. Pangkat Pecahan a^(1/n) </vt:lpstr>
      <vt:lpstr>b. Pangkat Pecahan a^(m/n)</vt:lpstr>
      <vt:lpstr>PowerPoint Presentation</vt:lpstr>
      <vt:lpstr>Contoh 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Dr.FUJASMEDI</dc:creator>
  <cp:lastModifiedBy>Dr.FUJASMEDI</cp:lastModifiedBy>
  <cp:revision>10</cp:revision>
  <dcterms:created xsi:type="dcterms:W3CDTF">2012-08-02T21:28:37Z</dcterms:created>
  <dcterms:modified xsi:type="dcterms:W3CDTF">2012-08-08T00:47:10Z</dcterms:modified>
</cp:coreProperties>
</file>